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273" r:id="rId19"/>
    <p:sldId id="274" r:id="rId20"/>
    <p:sldId id="304" r:id="rId21"/>
    <p:sldId id="276" r:id="rId22"/>
    <p:sldId id="306" r:id="rId23"/>
    <p:sldId id="303" r:id="rId24"/>
    <p:sldId id="305" r:id="rId25"/>
    <p:sldId id="275" r:id="rId26"/>
    <p:sldId id="295" r:id="rId27"/>
    <p:sldId id="294" r:id="rId28"/>
    <p:sldId id="307" r:id="rId29"/>
    <p:sldId id="308" r:id="rId30"/>
    <p:sldId id="309" r:id="rId31"/>
    <p:sldId id="287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300" r:id="rId41"/>
    <p:sldId id="302" r:id="rId42"/>
    <p:sldId id="301" r:id="rId43"/>
    <p:sldId id="288" r:id="rId44"/>
    <p:sldId id="291" r:id="rId45"/>
    <p:sldId id="290" r:id="rId46"/>
    <p:sldId id="299" r:id="rId47"/>
    <p:sldId id="293" r:id="rId48"/>
    <p:sldId id="292" r:id="rId49"/>
    <p:sldId id="289" r:id="rId50"/>
    <p:sldId id="262" r:id="rId51"/>
    <p:sldId id="260" r:id="rId52"/>
    <p:sldId id="278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B3"/>
    <a:srgbClr val="6490AC"/>
    <a:srgbClr val="16283F"/>
    <a:srgbClr val="B2C7D6"/>
    <a:srgbClr val="6490AD"/>
    <a:srgbClr val="192E47"/>
    <a:srgbClr val="87AAD5"/>
    <a:srgbClr val="1795F9"/>
    <a:srgbClr val="01A797"/>
    <a:srgbClr val="D2B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9" autoAdjust="0"/>
    <p:restoredTop sz="94660"/>
  </p:normalViewPr>
  <p:slideViewPr>
    <p:cSldViewPr snapToGrid="0">
      <p:cViewPr>
        <p:scale>
          <a:sx n="100" d="100"/>
          <a:sy n="100" d="100"/>
        </p:scale>
        <p:origin x="2116" y="1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youtube.com/watch?v=HBBtlwGpBek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</a:t>
            </a:r>
            <a:r>
              <a:rPr lang="en-GB" dirty="0" err="1"/>
              <a:t>inirtia</a:t>
            </a:r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sirius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2095</Words>
  <Application>Microsoft Office PowerPoint</Application>
  <PresentationFormat>Grand écran</PresentationFormat>
  <Paragraphs>390</Paragraphs>
  <Slides>52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3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inirtia</vt:lpstr>
      <vt:lpstr>Smoothing</vt:lpstr>
      <vt:lpstr>Background design</vt:lpstr>
      <vt:lpstr>Background</vt:lpstr>
      <vt:lpstr>Background</vt:lpstr>
      <vt:lpstr>Background</vt:lpstr>
      <vt:lpstr>Background - blue</vt:lpstr>
      <vt:lpstr>Background - green</vt:lpstr>
      <vt:lpstr>Background - yellow</vt:lpstr>
      <vt:lpstr>Background - black</vt:lpstr>
      <vt:lpstr>Background - white</vt:lpstr>
      <vt:lpstr>NAD - Grey</vt:lpstr>
      <vt:lpstr>NAD - white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32</cp:revision>
  <dcterms:created xsi:type="dcterms:W3CDTF">2024-02-06T10:40:29Z</dcterms:created>
  <dcterms:modified xsi:type="dcterms:W3CDTF">2024-02-20T09:34:12Z</dcterms:modified>
</cp:coreProperties>
</file>